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7F30-FDC0-40A6-837E-628ABE40B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BB7C-C1D7-4864-98AA-5A5663B2A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5176E-C116-4462-8787-F0D6AB02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15BED-ADB7-4617-B3F5-AA5D2D29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44EE3-A009-4D0B-8AEB-971D8E1F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6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DB05-A817-4B89-AD21-AA4541C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7D6F4-DFE6-4944-A9FC-543BE7B72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A40-D954-4352-AAD7-C010640F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CD5DA-8257-4116-B7AF-2C463418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C1DB3-1654-4CBE-973B-8F6D8AAB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4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61022-C13A-4352-965E-DA6FE6BFA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B35DA-AACE-42C2-BA25-38A1A3168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9557B-B607-4B3D-8998-B23D40F0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CF4D1-BB3F-4778-AB60-2B958AAE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7FAD5-F87D-4658-B0ED-FA12AE73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7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ECEE-9972-4EAD-AD0F-EE39773FF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C42F-CF7A-4F81-BB3F-F30CEFED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6C322-9819-460D-98EC-7B429646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DA062-F86F-4C28-A273-6D5FFFA6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43D46-A8DD-45D5-826A-163F5B8C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A8EC-2945-48A0-801F-5A6E2EC8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B4F3C-97FE-4B69-B57A-9E41D0A04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F4CCF-DA5C-49F9-977A-0AE5BB1F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DC6D-D41E-4EC3-9E2E-9854E682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3D375-9D0F-4E0F-BB05-95C3820D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9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9E69-9669-42BD-B6BA-5B04059A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1F841-7CA0-4D1F-B57A-CE12B4C4B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368DA-9D57-4700-9F03-1AA6D8D5E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371B5-CDE1-4A6C-9164-5FBBE6FF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C83DF-5AB8-41DD-A8B0-C63F08FB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B7D8-FD25-4B16-BC48-9BB4506A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53B3-C4A0-46CF-BF92-A6DCD99C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91D5-D8C3-42A9-8572-E6289A906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28769-FC23-4622-8F3A-A8B0F8008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275A6-5E5C-424C-9808-96D74B4B9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2E20C-2E49-4FBF-83E8-AC03D8496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B1850-AD26-41B8-BC6C-A27134DB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F6B80-903D-4B24-9E5C-F5E7A286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1EDE3-3A4B-4B9E-A45F-AC9709A6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5C7D-08EC-4B6A-91C5-6908E99F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00939-FC69-4851-86AB-23DB2633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44BB6-FC34-4818-BDD0-E8FC9D8E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E29E7-F009-44EE-A334-BA294083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CE154-C3F7-4C54-9764-1AA6561E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BCA31-2B9C-4B7D-8C2F-DF74CD1F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AF30D-9FCB-4A49-9645-808CB9BE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3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264A-9E61-472C-9D70-922DD6E1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01AEB-A43D-4852-AA74-46E79BC7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D1B93-3CF6-4E0F-BE46-5FFC238D5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E95CE-C788-497D-8F66-502B054CF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6879A-DA9A-4964-AC1D-4D7ADF2F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2D047-C44D-42C9-B84A-6AC07237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6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D776-12BD-4679-9FF4-B42BDFF3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015076-BEB5-4D7B-8F7B-F5BFB413F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7FB81-0B11-452A-A0E1-0B59E1352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EC793-F115-4EE5-93E4-B16C3C16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218E0-8D22-462A-9B9A-497CF729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CD2D0-0BA7-4819-B606-6BFD4CFF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F5576-E450-4BCE-8D3E-60DFAA47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EA87A-AF0E-4230-8A11-E60974B85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5C8F-891D-41A9-8BDF-777C839C9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0B41-D2C7-424B-A295-37E1CCE2B6C3}" type="datetimeFigureOut">
              <a:rPr lang="en-US" smtClean="0"/>
              <a:t>18-Jun-25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6E3E2-1585-40DD-957F-69C7AD0CC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2E9CA-2CA7-4B5C-AADA-87BD99C0B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9D608-9F42-44FD-B337-AF7FB3272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D06BA-2CB7-440C-84DB-A332195D0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" y="174487"/>
            <a:ext cx="12174336" cy="47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0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A5C20C-AF51-4D27-AEB3-90238FA70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0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E690A-462B-4476-AFFF-54ED3DEB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8674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93440-C681-41ED-8813-E343B41F1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363" y="0"/>
            <a:ext cx="638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6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B0400-6BF3-4C94-9C52-25B365D6F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15075" cy="6715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9C0674-1378-40B1-B489-F26CED6BA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5" y="0"/>
            <a:ext cx="54959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242E4-F8BC-4215-991F-856A67F67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04775"/>
            <a:ext cx="120777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2D0966-9689-4567-A878-3D575B1F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" y="0"/>
            <a:ext cx="775210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BF144-29AB-400A-B567-610B5860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951" y="2200275"/>
            <a:ext cx="43434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9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BE5890-AB44-4D89-8CC9-5169E1D1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43550" cy="681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469BA-B05E-40F2-86AB-8902AAFB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457" y="1719262"/>
            <a:ext cx="66008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domin</dc:creator>
  <cp:lastModifiedBy>marek domin</cp:lastModifiedBy>
  <cp:revision>3</cp:revision>
  <dcterms:created xsi:type="dcterms:W3CDTF">2025-06-18T12:27:46Z</dcterms:created>
  <dcterms:modified xsi:type="dcterms:W3CDTF">2025-06-18T12:38:34Z</dcterms:modified>
</cp:coreProperties>
</file>